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9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7066FC-7108-4814-ACCB-C0D3AC167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9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SV-610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792119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871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/>
              </a:p>
              <a:p>
                <a:pPr algn="just">
                  <a:spcBef>
                    <a:spcPct val="0"/>
                  </a:spcBef>
                </a:pPr>
                <a:endParaRPr lang="ru-RU" dirty="0"/>
              </a:p>
              <a:p>
                <a:pPr algn="ctr">
                  <a:spcBef>
                    <a:spcPct val="0"/>
                  </a:spcBef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1247</Words>
  <Application>Microsoft Office PowerPoint</Application>
  <PresentationFormat>Широкоэкранный</PresentationFormat>
  <Paragraphs>180</Paragraphs>
  <Slides>19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60</cp:revision>
  <dcterms:created xsi:type="dcterms:W3CDTF">2021-05-12T12:31:56Z</dcterms:created>
  <dcterms:modified xsi:type="dcterms:W3CDTF">2021-10-22T08:32:17Z</dcterms:modified>
</cp:coreProperties>
</file>